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8" r:id="rId4"/>
    <p:sldId id="269" r:id="rId5"/>
    <p:sldId id="259" r:id="rId6"/>
    <p:sldId id="260" r:id="rId7"/>
    <p:sldId id="262" r:id="rId8"/>
    <p:sldId id="266" r:id="rId9"/>
    <p:sldId id="268" r:id="rId10"/>
    <p:sldId id="267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1" autoAdjust="0"/>
    <p:restoredTop sz="94651" autoAdjust="0"/>
  </p:normalViewPr>
  <p:slideViewPr>
    <p:cSldViewPr snapToGrid="0">
      <p:cViewPr varScale="1">
        <p:scale>
          <a:sx n="45" d="100"/>
          <a:sy n="45" d="100"/>
        </p:scale>
        <p:origin x="150" y="54"/>
      </p:cViewPr>
      <p:guideLst/>
    </p:cSldViewPr>
  </p:slideViewPr>
  <p:outlineViewPr>
    <p:cViewPr>
      <p:scale>
        <a:sx n="33" d="100"/>
        <a:sy n="33" d="100"/>
      </p:scale>
      <p:origin x="0" y="-165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3253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8657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1498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1122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7099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085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3479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1483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2981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3972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032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31FF978E-F1C1-43AE-94A9-8AA04EFB9A10}" type="datetimeFigureOut">
              <a:rPr lang="ru-RU" smtClean="0"/>
              <a:t>26.06.2024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03A04E74-7558-4D34-9E98-3ADC0B2F71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7594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404872" y="0"/>
            <a:ext cx="7266667" cy="2039815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МИНОБРНАУКИ РОССИИ</a:t>
            </a:r>
            <a:b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ФЕДЕРАЛЬНОЕ ГОСУДАРСТВЕННОЕ АВТОНОМНОЕ</a:t>
            </a:r>
            <a:b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ОБРАЗОВАТЕЛЬНОЕ УЧРЕЖДЕНИЕ </a:t>
            </a:r>
            <a:b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ВЫСШЕГО ОБРАЗОВАНИЯ</a:t>
            </a:r>
            <a:b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«ЮЖНЫЙ ФЕДЕРАЛЬНЫЙ УНИВЕРСИТЕТ»</a:t>
            </a:r>
            <a:b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Институт высоких технологий и </a:t>
            </a:r>
            <a:r>
              <a:rPr lang="ru-RU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пьезотехники</a:t>
            </a:r>
            <a:endParaRPr lang="ru-RU" sz="2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29045" y="3411416"/>
            <a:ext cx="9418320" cy="1691640"/>
          </a:xfrm>
        </p:spPr>
        <p:txBody>
          <a:bodyPr/>
          <a:lstStyle/>
          <a:p>
            <a:pPr algn="ctr"/>
            <a:r>
              <a:rPr lang="ru-RU" dirty="0"/>
              <a:t>Проект по теме: «Предобработка и анализ данных систем противопожарной безопасности»</a:t>
            </a:r>
          </a:p>
        </p:txBody>
      </p:sp>
      <p:pic>
        <p:nvPicPr>
          <p:cNvPr id="4" name="Рисунок 3" descr="Описание: https://pp.vk.me/c623122/v623122412/1acb7/yTJRs3eyFiE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724" b="67007"/>
          <a:stretch>
            <a:fillRect/>
          </a:stretch>
        </p:blipFill>
        <p:spPr bwMode="auto">
          <a:xfrm>
            <a:off x="0" y="-57349"/>
            <a:ext cx="2286000" cy="2273011"/>
          </a:xfrm>
          <a:prstGeom prst="rect">
            <a:avLst/>
          </a:prstGeom>
          <a:noFill/>
        </p:spPr>
      </p:pic>
      <p:pic>
        <p:nvPicPr>
          <p:cNvPr id="5" name="Picture 2" descr="https://sfedu.ru/index2015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4890" y="0"/>
            <a:ext cx="2690394" cy="2496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329045" y="4918280"/>
            <a:ext cx="27687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Подготовили студенты</a:t>
            </a:r>
            <a:r>
              <a:rPr lang="en-US" dirty="0"/>
              <a:t>:</a:t>
            </a:r>
            <a:endParaRPr lang="ru-RU" dirty="0"/>
          </a:p>
          <a:p>
            <a:r>
              <a:rPr lang="ru-RU" dirty="0"/>
              <a:t>Логинов Андрей</a:t>
            </a:r>
            <a:br>
              <a:rPr lang="ru-RU" dirty="0"/>
            </a:br>
            <a:r>
              <a:rPr lang="ru-RU" dirty="0"/>
              <a:t>Юрченко Евгений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72372" y="6298810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2024 г.</a:t>
            </a:r>
          </a:p>
        </p:txBody>
      </p:sp>
    </p:spTree>
    <p:extLst>
      <p:ext uri="{BB962C8B-B14F-4D97-AF65-F5344CB8AC3E}">
        <p14:creationId xmlns:p14="http://schemas.microsoft.com/office/powerpoint/2010/main" val="1733310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DA06E9-A46B-229D-CE8E-B870F2073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0688" y="243192"/>
            <a:ext cx="7016366" cy="553186"/>
          </a:xfrm>
        </p:spPr>
        <p:txBody>
          <a:bodyPr>
            <a:normAutofit fontScale="90000"/>
          </a:bodyPr>
          <a:lstStyle/>
          <a:p>
            <a:r>
              <a:rPr lang="ru-RU" dirty="0"/>
              <a:t>Видео обучения моделей</a:t>
            </a:r>
          </a:p>
        </p:txBody>
      </p:sp>
      <p:pic>
        <p:nvPicPr>
          <p:cNvPr id="3" name="2">
            <a:hlinkClick r:id="" action="ppaction://media"/>
            <a:extLst>
              <a:ext uri="{FF2B5EF4-FFF2-40B4-BE49-F238E27FC236}">
                <a16:creationId xmlns:a16="http://schemas.microsoft.com/office/drawing/2014/main" id="{45CFBEBA-DFB7-8917-E122-DBD9121378B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2748" y="972766"/>
            <a:ext cx="10030524" cy="5642042"/>
          </a:xfrm>
        </p:spPr>
      </p:pic>
    </p:spTree>
    <p:extLst>
      <p:ext uri="{BB962C8B-B14F-4D97-AF65-F5344CB8AC3E}">
        <p14:creationId xmlns:p14="http://schemas.microsoft.com/office/powerpoint/2010/main" val="4066171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1872" y="304800"/>
            <a:ext cx="9692640" cy="624522"/>
          </a:xfrm>
        </p:spPr>
        <p:txBody>
          <a:bodyPr>
            <a:normAutofit fontScale="90000"/>
          </a:bodyPr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78860" y="1151255"/>
            <a:ext cx="4516358" cy="414337"/>
          </a:xfrm>
        </p:spPr>
        <p:txBody>
          <a:bodyPr/>
          <a:lstStyle/>
          <a:p>
            <a:r>
              <a:rPr lang="ru-RU" dirty="0"/>
              <a:t>Лучший метод машинного обучения</a:t>
            </a:r>
          </a:p>
        </p:txBody>
      </p:sp>
      <p:pic>
        <p:nvPicPr>
          <p:cNvPr id="6146" name="Picture 2" descr="Accuracy vs Precision: Differences &amp; Examples - Statistics By Ji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860" y="2043112"/>
            <a:ext cx="2857500" cy="277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Дерево решений: понятие, алгоритм работы, сферы применения метода">
            <a:extLst>
              <a:ext uri="{FF2B5EF4-FFF2-40B4-BE49-F238E27FC236}">
                <a16:creationId xmlns:a16="http://schemas.microsoft.com/office/drawing/2014/main" id="{5B47AC68-1184-FC11-1F00-D074E273C4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272" y="2029036"/>
            <a:ext cx="6284067" cy="4186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349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1872" y="0"/>
            <a:ext cx="9692640" cy="795972"/>
          </a:xfrm>
        </p:spPr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37743" y="1100931"/>
            <a:ext cx="7668121" cy="659775"/>
          </a:xfrm>
        </p:spPr>
        <p:txBody>
          <a:bodyPr/>
          <a:lstStyle/>
          <a:p>
            <a:r>
              <a:rPr lang="ru-RU" dirty="0"/>
              <a:t>Мы решили разобрать эту тему, потому что считаем это очень актуальной проблемой, которая может коснуться каждого</a:t>
            </a:r>
          </a:p>
        </p:txBody>
      </p:sp>
      <p:sp>
        <p:nvSpPr>
          <p:cNvPr id="6" name="AutoShape 2" descr="Цели и задачи проекта: правильная постановка и достижение целей">
            <a:extLst>
              <a:ext uri="{FF2B5EF4-FFF2-40B4-BE49-F238E27FC236}">
                <a16:creationId xmlns:a16="http://schemas.microsoft.com/office/drawing/2014/main" id="{FE2DED02-DB19-786C-AFE1-6C744B280B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4" name="Рисунок 3" descr="Изображение выглядит как карта, текст, атлас&#10;&#10;Автоматически созданное описание">
            <a:extLst>
              <a:ext uri="{FF2B5EF4-FFF2-40B4-BE49-F238E27FC236}">
                <a16:creationId xmlns:a16="http://schemas.microsoft.com/office/drawing/2014/main" id="{65743E70-3AC3-4758-E606-DF568A3CA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379" y="2406133"/>
            <a:ext cx="6865673" cy="375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99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Машинное обучение</a:t>
            </a:r>
            <a:br>
              <a:rPr lang="ru-RU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199642" y="1387055"/>
            <a:ext cx="4669740" cy="60853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Преимущества машинного обучения</a:t>
            </a:r>
            <a:endParaRPr lang="en-US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8" name="Picture 4" descr="Deep Learning vs Machine Learning: The Ultimate Battle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018" y="1995588"/>
            <a:ext cx="5398987" cy="404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648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03591" y="177753"/>
            <a:ext cx="2711922" cy="480274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Гипотеза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87822" y="4640367"/>
            <a:ext cx="9343459" cy="72792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Исходя из полученных данных, мы выдвинули гипотезу, о том что можно будет улучшить процент корректно сработанных сигналов систем противопожарной безопасности на основании данных </a:t>
            </a:r>
            <a:r>
              <a:rPr lang="ru-RU" dirty="0" err="1"/>
              <a:t>датасета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pic>
        <p:nvPicPr>
          <p:cNvPr id="1026" name="Picture 2" descr="ФГБОУ ВО &quot;Северный государственный университет&quot; г.Архангельск ::. Гипотез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0275" y="1582397"/>
            <a:ext cx="2143125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8970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1872" y="310198"/>
            <a:ext cx="9692640" cy="719772"/>
          </a:xfrm>
        </p:spPr>
        <p:txBody>
          <a:bodyPr/>
          <a:lstStyle/>
          <a:p>
            <a:r>
              <a:rPr lang="ru-RU" dirty="0"/>
              <a:t>Среда обработки данных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261872" y="3895725"/>
            <a:ext cx="8595360" cy="4351337"/>
          </a:xfrm>
        </p:spPr>
        <p:txBody>
          <a:bodyPr>
            <a:normAutofit/>
          </a:bodyPr>
          <a:lstStyle/>
          <a:p>
            <a:r>
              <a:rPr lang="ru-RU" sz="3200" dirty="0"/>
              <a:t>Скорость</a:t>
            </a:r>
          </a:p>
          <a:p>
            <a:r>
              <a:rPr lang="ru-RU" sz="3200" dirty="0"/>
              <a:t>Масштабируемость</a:t>
            </a:r>
          </a:p>
          <a:p>
            <a:r>
              <a:rPr lang="ru-RU" sz="3200" dirty="0"/>
              <a:t>Интеграция с </a:t>
            </a:r>
            <a:r>
              <a:rPr lang="en-US" sz="3200" dirty="0"/>
              <a:t>Hadoop</a:t>
            </a:r>
            <a:endParaRPr lang="ru-RU" sz="3200" dirty="0"/>
          </a:p>
        </p:txBody>
      </p:sp>
      <p:pic>
        <p:nvPicPr>
          <p:cNvPr id="4" name="Picture 2" descr="Apache Spark — Википед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872" y="1176972"/>
            <a:ext cx="3713526" cy="1928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2400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2063" y="428625"/>
            <a:ext cx="4518228" cy="896937"/>
          </a:xfrm>
        </p:spPr>
        <p:txBody>
          <a:bodyPr/>
          <a:lstStyle/>
          <a:p>
            <a:r>
              <a:rPr lang="ru-RU" dirty="0"/>
              <a:t>Набор данных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063" y="2130791"/>
            <a:ext cx="9771609" cy="4260483"/>
          </a:xfrm>
          <a:prstGeom prst="rect">
            <a:avLst/>
          </a:prstGeom>
        </p:spPr>
      </p:pic>
      <p:pic>
        <p:nvPicPr>
          <p:cNvPr id="2050" name="Picture 2" descr="Kaggle — Википед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75" y="1325562"/>
            <a:ext cx="2127797" cy="821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3805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3232" y="0"/>
            <a:ext cx="9692640" cy="1325562"/>
          </a:xfrm>
        </p:spPr>
        <p:txBody>
          <a:bodyPr/>
          <a:lstStyle/>
          <a:p>
            <a:r>
              <a:rPr lang="ru-RU" dirty="0"/>
              <a:t>Методы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/>
              <a:t>Мы использовали следующие методы машинного обучения:</a:t>
            </a:r>
          </a:p>
          <a:p>
            <a:r>
              <a:rPr lang="ru-RU" dirty="0"/>
              <a:t>Логистическая регрессия</a:t>
            </a:r>
          </a:p>
          <a:p>
            <a:r>
              <a:rPr lang="ru-RU" dirty="0"/>
              <a:t>Метод опорных векторов</a:t>
            </a:r>
          </a:p>
          <a:p>
            <a:r>
              <a:rPr lang="ru-RU" dirty="0"/>
              <a:t>Метод случайного леса</a:t>
            </a:r>
          </a:p>
          <a:p>
            <a:r>
              <a:rPr lang="ru-RU" dirty="0"/>
              <a:t>Дерево принятий решений</a:t>
            </a:r>
          </a:p>
          <a:p>
            <a:endParaRPr lang="ru-RU" dirty="0"/>
          </a:p>
        </p:txBody>
      </p:sp>
      <p:pic>
        <p:nvPicPr>
          <p:cNvPr id="7170" name="Picture 2" descr="Methods and methodology | Dr Deborah Gabri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649" y="3020291"/>
            <a:ext cx="6101543" cy="254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845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0A984B-8F60-D0BB-67EA-43A1DC410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9736" y="0"/>
            <a:ext cx="5878230" cy="796377"/>
          </a:xfrm>
        </p:spPr>
        <p:txBody>
          <a:bodyPr/>
          <a:lstStyle/>
          <a:p>
            <a:r>
              <a:rPr lang="ru-RU" dirty="0"/>
              <a:t>Видео предобработки</a:t>
            </a:r>
          </a:p>
        </p:txBody>
      </p:sp>
      <p:pic>
        <p:nvPicPr>
          <p:cNvPr id="3" name="1">
            <a:hlinkClick r:id="" action="ppaction://media"/>
            <a:extLst>
              <a:ext uri="{FF2B5EF4-FFF2-40B4-BE49-F238E27FC236}">
                <a16:creationId xmlns:a16="http://schemas.microsoft.com/office/drawing/2014/main" id="{721EE43C-17CF-BD63-1506-CF7F6C89A19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1113" y="987036"/>
            <a:ext cx="9797626" cy="5511040"/>
          </a:xfrm>
        </p:spPr>
      </p:pic>
    </p:spTree>
    <p:extLst>
      <p:ext uri="{BB962C8B-B14F-4D97-AF65-F5344CB8AC3E}">
        <p14:creationId xmlns:p14="http://schemas.microsoft.com/office/powerpoint/2010/main" val="277470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1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23926" y="0"/>
            <a:ext cx="6736992" cy="606006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График корреляции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352" y="888762"/>
            <a:ext cx="8944139" cy="5629064"/>
          </a:xfrm>
        </p:spPr>
      </p:pic>
    </p:spTree>
    <p:extLst>
      <p:ext uri="{BB962C8B-B14F-4D97-AF65-F5344CB8AC3E}">
        <p14:creationId xmlns:p14="http://schemas.microsoft.com/office/powerpoint/2010/main" val="1720244989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Вид</Template>
  <TotalTime>398</TotalTime>
  <Words>117</Words>
  <Application>Microsoft Office PowerPoint</Application>
  <PresentationFormat>Широкоэкранный</PresentationFormat>
  <Paragraphs>27</Paragraphs>
  <Slides>11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Schoolbook</vt:lpstr>
      <vt:lpstr>Times New Roman</vt:lpstr>
      <vt:lpstr>Wingdings 2</vt:lpstr>
      <vt:lpstr>View</vt:lpstr>
      <vt:lpstr>МИНОБРНАУКИ РОССИИ ФЕДЕРАЛЬНОЕ ГОСУДАРСТВЕННОЕ АВТОНОМНОЕ ОБРАЗОВАТЕЛЬНОЕ УЧРЕЖДЕНИЕ  ВЫСШЕГО ОБРАЗОВАНИЯ «ЮЖНЫЙ ФЕДЕРАЛЬНЫЙ УНИВЕРСИТЕТ» Институт высоких технологий и пьезотехники</vt:lpstr>
      <vt:lpstr>Цель проекта</vt:lpstr>
      <vt:lpstr>Машинное обучение </vt:lpstr>
      <vt:lpstr>Гипотеза</vt:lpstr>
      <vt:lpstr>Среда обработки данных</vt:lpstr>
      <vt:lpstr>Набор данных</vt:lpstr>
      <vt:lpstr>Методы</vt:lpstr>
      <vt:lpstr>Видео предобработки</vt:lpstr>
      <vt:lpstr>График корреляции</vt:lpstr>
      <vt:lpstr>Видео обучения моделей</vt:lpstr>
      <vt:lpstr>Вывод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МИНОБРНАУКИ РОССИИ ФЕДЕРАЛЬНОЕ ГОСУДАРСТВЕННОЕ АВТОНОМНОЕ ОБРАЗОВАТЕЛЬНОЕ УЧРЕЖДЕНИЕ  ВЫСШЕГО ОБРАЗОВАНИЯ «ЮЖНЫЙ ФЕДЕРАЛЬНЫЙ УНИВЕРСИТЕТ» Институт высоких технологий и пьезотехники</dc:title>
  <dc:creator>Андрей Логинов</dc:creator>
  <cp:lastModifiedBy>Андрей Логинов</cp:lastModifiedBy>
  <cp:revision>15</cp:revision>
  <dcterms:created xsi:type="dcterms:W3CDTF">2024-06-17T07:04:28Z</dcterms:created>
  <dcterms:modified xsi:type="dcterms:W3CDTF">2024-06-26T20:38:13Z</dcterms:modified>
</cp:coreProperties>
</file>

<file path=docProps/thumbnail.jpeg>
</file>